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</p:sldIdLst>
  <p:notesMasterIdLst>
    <p:notesMasterId r:id="rId31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notesMaster" Target="notesMasters/notesMaster1.xml"/><Relationship Id="rId32" Type="http://schemas.openxmlformats.org/officeDocument/2006/relationships/presProps" Target="presProps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29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2025-03-19T02:34:57Z</dcterms:created>
  <dcterms:modified xsi:type="dcterms:W3CDTF">2025-03-19T02:34:57Z</dcterms:modified>
</cp:coreProperties>
</file>